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>
        <p:scale>
          <a:sx n="100" d="100"/>
          <a:sy n="100" d="100"/>
        </p:scale>
        <p:origin x="-76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13/01/64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27145"/>
              </p:ext>
            </p:extLst>
          </p:nvPr>
        </p:nvGraphicFramePr>
        <p:xfrm>
          <a:off x="251520" y="1628800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/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  <a:endParaRPr lang="th-TH" sz="1600" b="1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1313"/>
              </p:ext>
            </p:extLst>
          </p:nvPr>
        </p:nvGraphicFramePr>
        <p:xfrm>
          <a:off x="3518087" y="1268760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 2563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  2564</a:t>
                      </a:r>
                    </a:p>
                  </a:txBody>
                  <a:tcPr marT="60960" marB="60960" anchor="ctr"/>
                </a:tc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353687"/>
              </p:ext>
            </p:extLst>
          </p:nvPr>
        </p:nvGraphicFramePr>
        <p:xfrm>
          <a:off x="214459" y="3573016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/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05619"/>
              </p:ext>
            </p:extLst>
          </p:nvPr>
        </p:nvGraphicFramePr>
        <p:xfrm>
          <a:off x="4860032" y="3933056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/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</a:t>
                      </a:r>
                      <a:r>
                        <a:rPr lang="th-TH" sz="1500" b="1" baseline="0" smtClean="0">
                          <a:latin typeface="TH SarabunPSK" pitchFamily="34" charset="-34"/>
                          <a:cs typeface="TH SarabunPSK" pitchFamily="34" charset="-34"/>
                        </a:rPr>
                        <a:t>มีนาคม  2564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1815736" y="6021288"/>
            <a:ext cx="5342512" cy="404482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0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บริหารส่วน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</a:t>
            </a:r>
            <a:r>
              <a:rPr lang="th-TH" sz="2000" b="1" spc="52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บ้านปิน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โทร 054-583193</a:t>
            </a:r>
            <a:endParaRPr lang="th-TH" sz="20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119643" y="-99392"/>
            <a:ext cx="6904735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ประกาศ องค์การบริหารส่วน</a:t>
            </a:r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</a:t>
            </a:r>
            <a:r>
              <a:rPr lang="th-TH" sz="3500" b="1" spc="52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บ้านปิน</a:t>
            </a:r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</a:t>
            </a:r>
            <a:endParaRPr lang="th-TH" sz="35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6" y="402613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</a:t>
            </a:r>
            <a:r>
              <a:rPr lang="th-TH" sz="2500" b="1" spc="52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ป้าย ประจำปี พ.ศ.2564 </a:t>
            </a:r>
            <a:endParaRPr lang="th-TH" sz="25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501008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8265"/>
            <a:ext cx="1313259" cy="125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289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Windows User</cp:lastModifiedBy>
  <cp:revision>91</cp:revision>
  <cp:lastPrinted>2020-10-28T01:46:14Z</cp:lastPrinted>
  <dcterms:created xsi:type="dcterms:W3CDTF">2020-10-22T06:21:09Z</dcterms:created>
  <dcterms:modified xsi:type="dcterms:W3CDTF">2021-01-13T04:14:12Z</dcterms:modified>
</cp:coreProperties>
</file>