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742" r:id="rId1"/>
  </p:sldMasterIdLst>
  <p:notesMasterIdLst>
    <p:notesMasterId r:id="rId10"/>
  </p:notesMasterIdLst>
  <p:sldIdLst>
    <p:sldId id="265" r:id="rId2"/>
    <p:sldId id="257" r:id="rId3"/>
    <p:sldId id="262" r:id="rId4"/>
    <p:sldId id="264" r:id="rId5"/>
    <p:sldId id="266" r:id="rId6"/>
    <p:sldId id="260" r:id="rId7"/>
    <p:sldId id="258" r:id="rId8"/>
    <p:sldId id="263" r:id="rId9"/>
  </p:sldIdLst>
  <p:sldSz cx="6858000" cy="9906000" type="A4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  <a:srgbClr val="FF3300"/>
    <a:srgbClr val="FFCC00"/>
    <a:srgbClr val="FF3399"/>
    <a:srgbClr val="003300"/>
    <a:srgbClr val="0066FF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ลักษณะสีปานกลาง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ลักษณะสีเข้ม 1 - เน้น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ลักษณะสีปานกลาง 3 - เน้น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ลักษณะชุดรูปแบบ 1 - เน้น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ลักษณะสีอ่อ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ลักษณะสีอ่อน 1 - เน้น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ลักษณะ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สไตล์ธีม 1 - เน้น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สไตล์สีอ่อน 1 - เน้น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สไตล์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สไตล์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สไตล์สีปานกลาง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821" autoAdjust="0"/>
  </p:normalViewPr>
  <p:slideViewPr>
    <p:cSldViewPr snapToGrid="0">
      <p:cViewPr>
        <p:scale>
          <a:sx n="70" d="100"/>
          <a:sy n="70" d="100"/>
        </p:scale>
        <p:origin x="1908" y="-57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38379" cy="465335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70407" y="3"/>
            <a:ext cx="3038379" cy="465335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14929C73-AA16-4AAC-9EB2-653C65C3FC89}" type="datetimeFigureOut">
              <a:rPr lang="th-TH" smtClean="0"/>
              <a:t>12/07/64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419350" y="1163638"/>
            <a:ext cx="21717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01041" y="4473704"/>
            <a:ext cx="5608320" cy="3660835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8831067"/>
            <a:ext cx="3038379" cy="465335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70407" y="8831067"/>
            <a:ext cx="3038379" cy="465335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B455FD1B-8177-407D-BB50-E6F88E7D20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1893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257177" y="573264"/>
            <a:ext cx="3357563" cy="1220822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257177" y="3338692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2628902" y="3338692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2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342902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7/12/2021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3" r:id="rId1"/>
    <p:sldLayoutId id="2147484744" r:id="rId2"/>
    <p:sldLayoutId id="2147484745" r:id="rId3"/>
    <p:sldLayoutId id="2147484746" r:id="rId4"/>
    <p:sldLayoutId id="2147484747" r:id="rId5"/>
    <p:sldLayoutId id="2147484748" r:id="rId6"/>
    <p:sldLayoutId id="2147484749" r:id="rId7"/>
    <p:sldLayoutId id="2147484750" r:id="rId8"/>
    <p:sldLayoutId id="2147484751" r:id="rId9"/>
    <p:sldLayoutId id="2147484752" r:id="rId10"/>
    <p:sldLayoutId id="21474847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130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1371604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500301" y="-66196"/>
            <a:ext cx="525830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th-TH" sz="8000" b="1" spc="3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จดหมายข่าว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86892" y="1009320"/>
            <a:ext cx="3720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เทศบาลตำบลบางไผ่ อำเภอบางมูลนาก จังหวัดพิจิตร</a:t>
            </a: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1323977" y="27289"/>
            <a:ext cx="1440242" cy="70788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กองคลัง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9525000"/>
            <a:ext cx="6858000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                                             www.bangphai.go.th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BD371953-57FB-4B8B-A68F-00EF8FB01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0" y="2751424"/>
            <a:ext cx="6858000" cy="3857625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71449724-4A13-4C59-9BFE-76F2A99A59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197" b="19877"/>
          <a:stretch/>
        </p:blipFill>
        <p:spPr>
          <a:xfrm>
            <a:off x="26106" y="6658030"/>
            <a:ext cx="6858000" cy="2543175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39" y="9452638"/>
            <a:ext cx="2659725" cy="506012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95" y="9261613"/>
            <a:ext cx="834368" cy="644388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06" y="2763093"/>
            <a:ext cx="678577" cy="556567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07" y="2817641"/>
            <a:ext cx="1736768" cy="486765"/>
          </a:xfrm>
          <a:prstGeom prst="rect">
            <a:avLst/>
          </a:prstGeom>
        </p:spPr>
      </p:pic>
      <p:sp>
        <p:nvSpPr>
          <p:cNvPr id="14" name="สี่เหลี่ยมผืนผ้า 13"/>
          <p:cNvSpPr/>
          <p:nvPr/>
        </p:nvSpPr>
        <p:spPr>
          <a:xfrm>
            <a:off x="4389120" y="6005324"/>
            <a:ext cx="2466380" cy="5433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dirty="0">
                <a:latin typeface="Arial Rounded MT Bold" panose="020F0704030504030204" pitchFamily="34" charset="0"/>
              </a:rPr>
              <a:t>โทร.056-683200</a:t>
            </a:r>
          </a:p>
        </p:txBody>
      </p:sp>
      <p:sp>
        <p:nvSpPr>
          <p:cNvPr id="6" name="มนมุมสี่เหลี่ยมผืนผ้าด้านเดียวกัน 5"/>
          <p:cNvSpPr/>
          <p:nvPr/>
        </p:nvSpPr>
        <p:spPr>
          <a:xfrm>
            <a:off x="5730240" y="3266733"/>
            <a:ext cx="1125260" cy="414140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2564</a:t>
            </a:r>
          </a:p>
        </p:txBody>
      </p:sp>
      <p:sp>
        <p:nvSpPr>
          <p:cNvPr id="16" name="คลื่น 15"/>
          <p:cNvSpPr/>
          <p:nvPr/>
        </p:nvSpPr>
        <p:spPr>
          <a:xfrm>
            <a:off x="226759" y="1387720"/>
            <a:ext cx="5074920" cy="1283613"/>
          </a:xfrm>
          <a:prstGeom prst="wav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5400" dirty="0">
                <a:latin typeface="Ink Free" panose="03080402000500000000" pitchFamily="66" charset="0"/>
              </a:rPr>
              <a:t>ข่าวประชาสัมพันธ์</a:t>
            </a:r>
          </a:p>
        </p:txBody>
      </p: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720" y="96592"/>
            <a:ext cx="1133954" cy="1201016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85" y="6620718"/>
            <a:ext cx="6688623" cy="1061466"/>
          </a:xfrm>
          <a:prstGeom prst="rect">
            <a:avLst/>
          </a:prstGeom>
        </p:spPr>
      </p:pic>
      <p:graphicFrame>
        <p:nvGraphicFramePr>
          <p:cNvPr id="24" name="ตาราง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929088"/>
              </p:ext>
            </p:extLst>
          </p:nvPr>
        </p:nvGraphicFramePr>
        <p:xfrm>
          <a:off x="234034" y="7712524"/>
          <a:ext cx="6572812" cy="1346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36750">
                  <a:extLst>
                    <a:ext uri="{9D8B030D-6E8A-4147-A177-3AD203B41FA5}">
                      <a16:colId xmlns:a16="http://schemas.microsoft.com/office/drawing/2014/main" val="2255867691"/>
                    </a:ext>
                  </a:extLst>
                </a:gridCol>
                <a:gridCol w="2068031">
                  <a:extLst>
                    <a:ext uri="{9D8B030D-6E8A-4147-A177-3AD203B41FA5}">
                      <a16:colId xmlns:a16="http://schemas.microsoft.com/office/drawing/2014/main" val="274942068"/>
                    </a:ext>
                  </a:extLst>
                </a:gridCol>
                <a:gridCol w="2068031">
                  <a:extLst>
                    <a:ext uri="{9D8B030D-6E8A-4147-A177-3AD203B41FA5}">
                      <a16:colId xmlns:a16="http://schemas.microsoft.com/office/drawing/2014/main" val="3271483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/>
                        <a:t>รายการ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/>
                        <a:t>ระยะเวลาตามกฎหมาย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solidFill>
                            <a:srgbClr val="CC0000"/>
                          </a:solidFill>
                        </a:rPr>
                        <a:t>ระยะเวลาที่ขยายออกไป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069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dirty="0"/>
                        <a:t>การแจ้งประเมินภาษีโดยส่งแบบประเมินภาษีให้แก่ผู้เสียภาษี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/>
                        <a:t>ภายในเดือนกุมภาพันธ์</a:t>
                      </a:r>
                      <a:r>
                        <a:rPr lang="th-TH" sz="1600" baseline="0" dirty="0"/>
                        <a:t> 2564</a:t>
                      </a:r>
                      <a:endParaRPr lang="th-T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/>
                        <a:t>ภายในเดือนเมษายน 2564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083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dirty="0"/>
                        <a:t>การชำระภาษีตามแบบแจ้งประเมินภาษี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/>
                        <a:t>ภายในเดือนเมษายน 2564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600" dirty="0"/>
                        <a:t>ภายในเดือนมิถุนายน</a:t>
                      </a:r>
                      <a:r>
                        <a:rPr lang="th-TH" sz="1600" baseline="0" dirty="0"/>
                        <a:t> 2564</a:t>
                      </a:r>
                      <a:endParaRPr lang="th-T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114888"/>
                  </a:ext>
                </a:extLst>
              </a:tr>
            </a:tbl>
          </a:graphicData>
        </a:graphic>
      </p:graphicFrame>
      <p:sp>
        <p:nvSpPr>
          <p:cNvPr id="7" name="สี่เหลี่ยมผืนผ้ามุมมน 6"/>
          <p:cNvSpPr/>
          <p:nvPr/>
        </p:nvSpPr>
        <p:spPr>
          <a:xfrm>
            <a:off x="2446475" y="2678382"/>
            <a:ext cx="4411525" cy="61979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3600" dirty="0">
                <a:latin typeface="Arial Rounded MT Bold" panose="020F0704030504030204" pitchFamily="34" charset="0"/>
              </a:rPr>
              <a:t>ประชาสัมพันธ์การชำระภาษี</a:t>
            </a:r>
            <a:endParaRPr lang="th-TH" dirty="0">
              <a:latin typeface="Arial Rounded MT Bold" panose="020F0704030504030204" pitchFamily="34" charset="0"/>
            </a:endParaRPr>
          </a:p>
        </p:txBody>
      </p:sp>
      <p:sp>
        <p:nvSpPr>
          <p:cNvPr id="9" name="วงรี 8"/>
          <p:cNvSpPr/>
          <p:nvPr/>
        </p:nvSpPr>
        <p:spPr>
          <a:xfrm>
            <a:off x="5622310" y="3099894"/>
            <a:ext cx="1388090" cy="92872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rgbClr val="7030A0"/>
                </a:solidFill>
                <a:latin typeface="Arial Black" panose="020B0A04020102020204" pitchFamily="34" charset="0"/>
              </a:rPr>
              <a:t>ประจำปี</a:t>
            </a:r>
          </a:p>
          <a:p>
            <a:pPr algn="ctr"/>
            <a:r>
              <a:rPr lang="th-TH" sz="2400" dirty="0">
                <a:solidFill>
                  <a:srgbClr val="7030A0"/>
                </a:solidFill>
                <a:latin typeface="Arial Black" panose="020B0A04020102020204" pitchFamily="34" charset="0"/>
              </a:rPr>
              <a:t>2564</a:t>
            </a: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4265585" y="3271992"/>
            <a:ext cx="1508174" cy="78696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dirty="0">
                <a:latin typeface="Bahnschrift" panose="020B0502040204020203" pitchFamily="34" charset="0"/>
              </a:rPr>
              <a:t>ภาษีป้าย</a:t>
            </a:r>
          </a:p>
        </p:txBody>
      </p:sp>
      <p:cxnSp>
        <p:nvCxnSpPr>
          <p:cNvPr id="20" name="ลูกศรเชื่อมต่อแบบตรง 19"/>
          <p:cNvCxnSpPr/>
          <p:nvPr/>
        </p:nvCxnSpPr>
        <p:spPr>
          <a:xfrm>
            <a:off x="4800600" y="4028620"/>
            <a:ext cx="30480" cy="131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สี่เหลี่ยมผืนผ้า 20"/>
          <p:cNvSpPr/>
          <p:nvPr/>
        </p:nvSpPr>
        <p:spPr>
          <a:xfrm>
            <a:off x="3520440" y="9525000"/>
            <a:ext cx="333756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www.bangphai.go.th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58626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6">
            <a:extLst>
              <a:ext uri="{FF2B5EF4-FFF2-40B4-BE49-F238E27FC236}">
                <a16:creationId xmlns:a16="http://schemas.microsoft.com/office/drawing/2014/main" id="{BF94ACDB-12E9-4655-B89B-3D2219544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4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59250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6">
            <a:extLst>
              <a:ext uri="{FF2B5EF4-FFF2-40B4-BE49-F238E27FC236}">
                <a16:creationId xmlns:a16="http://schemas.microsoft.com/office/drawing/2014/main" id="{4AC09788-CF55-4FC4-94C0-C13493749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887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19015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6">
            <a:extLst>
              <a:ext uri="{FF2B5EF4-FFF2-40B4-BE49-F238E27FC236}">
                <a16:creationId xmlns:a16="http://schemas.microsoft.com/office/drawing/2014/main" id="{4AC09788-CF55-4FC4-94C0-C13493749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4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43E783BD-6B62-4A62-BFB0-C0B92312F3A8}"/>
              </a:ext>
            </a:extLst>
          </p:cNvPr>
          <p:cNvSpPr txBox="1"/>
          <p:nvPr/>
        </p:nvSpPr>
        <p:spPr>
          <a:xfrm>
            <a:off x="-42270" y="-33992"/>
            <a:ext cx="1457325" cy="60016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th-TH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7792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7EB1286-508F-4E43-8A96-109544454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370" y="2131666"/>
            <a:ext cx="4922228" cy="710988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0" y="9525000"/>
            <a:ext cx="6858000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                                              www.bangphai.go.th</a:t>
            </a:r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0D73EC68-2B26-4EEE-AAFE-9E215D1B9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888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6" name="สี่เหลี่ยมผืนผ้า 35">
            <a:extLst>
              <a:ext uri="{FF2B5EF4-FFF2-40B4-BE49-F238E27FC236}">
                <a16:creationId xmlns:a16="http://schemas.microsoft.com/office/drawing/2014/main" id="{0BFFEAA2-1FDE-45EA-86A2-F372A38D087C}"/>
              </a:ext>
            </a:extLst>
          </p:cNvPr>
          <p:cNvSpPr/>
          <p:nvPr/>
        </p:nvSpPr>
        <p:spPr>
          <a:xfrm>
            <a:off x="10729" y="-341120"/>
            <a:ext cx="525830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th-TH" sz="8000" b="1" spc="3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จดหมายข่าว</a:t>
            </a:r>
          </a:p>
        </p:txBody>
      </p:sp>
      <p:sp>
        <p:nvSpPr>
          <p:cNvPr id="37" name="TextBox 43">
            <a:extLst>
              <a:ext uri="{FF2B5EF4-FFF2-40B4-BE49-F238E27FC236}">
                <a16:creationId xmlns:a16="http://schemas.microsoft.com/office/drawing/2014/main" id="{2D55BC89-5D07-4526-9B9D-CF4188D5AFE3}"/>
              </a:ext>
            </a:extLst>
          </p:cNvPr>
          <p:cNvSpPr txBox="1"/>
          <p:nvPr/>
        </p:nvSpPr>
        <p:spPr>
          <a:xfrm>
            <a:off x="400050" y="841157"/>
            <a:ext cx="3720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เทศบาลตำบลบางไผ่ อำเภอบางมูลนาก จังหวัดพิจิตร</a:t>
            </a:r>
          </a:p>
        </p:txBody>
      </p:sp>
      <p:sp>
        <p:nvSpPr>
          <p:cNvPr id="38" name="สี่เหลี่ยมผืนผ้า 37">
            <a:extLst>
              <a:ext uri="{FF2B5EF4-FFF2-40B4-BE49-F238E27FC236}">
                <a16:creationId xmlns:a16="http://schemas.microsoft.com/office/drawing/2014/main" id="{ED69040C-1F42-4A4E-8222-9B6C0652E854}"/>
              </a:ext>
            </a:extLst>
          </p:cNvPr>
          <p:cNvSpPr/>
          <p:nvPr/>
        </p:nvSpPr>
        <p:spPr>
          <a:xfrm>
            <a:off x="-47625" y="27289"/>
            <a:ext cx="1440242" cy="70788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กองคลัง</a:t>
            </a:r>
          </a:p>
        </p:txBody>
      </p: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9AD12A38-43A4-47E8-ABB1-BACFB65E01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" y="1411257"/>
            <a:ext cx="1681574" cy="1118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421" y="2332612"/>
            <a:ext cx="1621677" cy="274344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0714" y="2274336"/>
            <a:ext cx="552847" cy="498266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885" y="7391343"/>
            <a:ext cx="2267909" cy="18502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6088" y="7391343"/>
            <a:ext cx="1676545" cy="499915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7790" y="7403011"/>
            <a:ext cx="609653" cy="426757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9109" y="7294358"/>
            <a:ext cx="2608239" cy="2177045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485" y="9382329"/>
            <a:ext cx="2348260" cy="505378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29" y="9134869"/>
            <a:ext cx="910690" cy="752837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39653" y="63365"/>
            <a:ext cx="1249788" cy="1231499"/>
          </a:xfrm>
          <a:prstGeom prst="rect">
            <a:avLst/>
          </a:prstGeom>
        </p:spPr>
      </p:pic>
      <p:sp>
        <p:nvSpPr>
          <p:cNvPr id="13" name="สี่เหลี่ยมผืนผ้า 12"/>
          <p:cNvSpPr/>
          <p:nvPr/>
        </p:nvSpPr>
        <p:spPr>
          <a:xfrm>
            <a:off x="3322633" y="9525000"/>
            <a:ext cx="3555255" cy="3627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prstClr val="black"/>
                </a:solidFill>
              </a:rPr>
              <a:t>www.bangphai.go.th</a:t>
            </a:r>
            <a:endParaRPr lang="th-TH"/>
          </a:p>
        </p:txBody>
      </p:sp>
      <p:sp>
        <p:nvSpPr>
          <p:cNvPr id="14" name="ยกนูน 13"/>
          <p:cNvSpPr/>
          <p:nvPr/>
        </p:nvSpPr>
        <p:spPr>
          <a:xfrm>
            <a:off x="1646089" y="1427845"/>
            <a:ext cx="1904832" cy="782551"/>
          </a:xfrm>
          <a:prstGeom prst="beve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dirty="0">
                <a:latin typeface="Goudy Stout" panose="0202090407030B020401" pitchFamily="18" charset="0"/>
              </a:rPr>
              <a:t>ภาษีป้าย</a:t>
            </a:r>
          </a:p>
        </p:txBody>
      </p:sp>
    </p:spTree>
    <p:extLst>
      <p:ext uri="{BB962C8B-B14F-4D97-AF65-F5344CB8AC3E}">
        <p14:creationId xmlns:p14="http://schemas.microsoft.com/office/powerpoint/2010/main" val="658626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24C0F08-0F37-46A7-8FE1-F4BA8FFBD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757" y="2236470"/>
            <a:ext cx="4932485" cy="71247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0" y="9525000"/>
            <a:ext cx="6858000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4AC09788-CF55-4FC4-94C0-C13493749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4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43E783BD-6B62-4A62-BFB0-C0B92312F3A8}"/>
              </a:ext>
            </a:extLst>
          </p:cNvPr>
          <p:cNvSpPr txBox="1"/>
          <p:nvPr/>
        </p:nvSpPr>
        <p:spPr>
          <a:xfrm>
            <a:off x="-42270" y="-33992"/>
            <a:ext cx="1457325" cy="89255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th-TH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สี่เหลี่ยมผืนผ้า 31">
            <a:extLst>
              <a:ext uri="{FF2B5EF4-FFF2-40B4-BE49-F238E27FC236}">
                <a16:creationId xmlns:a16="http://schemas.microsoft.com/office/drawing/2014/main" id="{D1A67EEA-33A2-415F-A1F6-E6942BD20C02}"/>
              </a:ext>
            </a:extLst>
          </p:cNvPr>
          <p:cNvSpPr/>
          <p:nvPr/>
        </p:nvSpPr>
        <p:spPr>
          <a:xfrm>
            <a:off x="1500301" y="-66196"/>
            <a:ext cx="525830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th-TH" sz="8000" b="1" spc="3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จดหมายข่าว</a:t>
            </a:r>
          </a:p>
        </p:txBody>
      </p:sp>
      <p:sp>
        <p:nvSpPr>
          <p:cNvPr id="33" name="TextBox 43">
            <a:extLst>
              <a:ext uri="{FF2B5EF4-FFF2-40B4-BE49-F238E27FC236}">
                <a16:creationId xmlns:a16="http://schemas.microsoft.com/office/drawing/2014/main" id="{5C84652C-48ED-410B-93BE-0309C05DD358}"/>
              </a:ext>
            </a:extLst>
          </p:cNvPr>
          <p:cNvSpPr txBox="1"/>
          <p:nvPr/>
        </p:nvSpPr>
        <p:spPr>
          <a:xfrm>
            <a:off x="1777549" y="962234"/>
            <a:ext cx="3720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เทศบาลตำบลบางไผ่ อำเภอบางมูลนาก จังหวัดพิจิตร</a:t>
            </a: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B087E44E-DD53-4B2B-8D22-06080217A126}"/>
              </a:ext>
            </a:extLst>
          </p:cNvPr>
          <p:cNvSpPr/>
          <p:nvPr/>
        </p:nvSpPr>
        <p:spPr>
          <a:xfrm>
            <a:off x="1323977" y="27289"/>
            <a:ext cx="1440242" cy="70788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กองคลัง</a:t>
            </a:r>
          </a:p>
        </p:txBody>
      </p:sp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8B0D08C0-8A8F-40CF-BBCF-510A626E35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" y="1339477"/>
            <a:ext cx="1681574" cy="1118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1" y="28429"/>
            <a:ext cx="1487078" cy="1243016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889760" y="6507480"/>
            <a:ext cx="533400" cy="5943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830706" y="8130969"/>
            <a:ext cx="592454" cy="6248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830706" y="7265670"/>
            <a:ext cx="592454" cy="6134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170" y="9429992"/>
            <a:ext cx="2377239" cy="464340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9" y="9181274"/>
            <a:ext cx="908383" cy="715573"/>
          </a:xfrm>
          <a:prstGeom prst="rect">
            <a:avLst/>
          </a:prstGeom>
        </p:spPr>
      </p:pic>
      <p:sp>
        <p:nvSpPr>
          <p:cNvPr id="11" name="สี่เหลี่ยมผืนผ้า 10"/>
          <p:cNvSpPr/>
          <p:nvPr/>
        </p:nvSpPr>
        <p:spPr>
          <a:xfrm>
            <a:off x="1830706" y="9007698"/>
            <a:ext cx="4005482" cy="34715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แผนผังลําดับงาน: กระบวนการสำรอง 11"/>
          <p:cNvSpPr/>
          <p:nvPr/>
        </p:nvSpPr>
        <p:spPr>
          <a:xfrm>
            <a:off x="1705992" y="1458854"/>
            <a:ext cx="2116454" cy="773430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Bahnschrift SemiCondensed" panose="020B0502040204020203" pitchFamily="34" charset="0"/>
              </a:rPr>
              <a:t>ภาษีป้าย (ต่อ )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294409" y="9560353"/>
            <a:ext cx="3550920" cy="333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www.bangphai.go.th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58626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6">
            <a:extLst>
              <a:ext uri="{FF2B5EF4-FFF2-40B4-BE49-F238E27FC236}">
                <a16:creationId xmlns:a16="http://schemas.microsoft.com/office/drawing/2014/main" id="{4AC09788-CF55-4FC4-94C0-C13493749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891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2824351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8381</TotalTime>
  <Words>144</Words>
  <Application>Microsoft Office PowerPoint</Application>
  <PresentationFormat>A4 Paper (210x297 mm)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 Black</vt:lpstr>
      <vt:lpstr>Arial Rounded MT Bold</vt:lpstr>
      <vt:lpstr>Bahnschrift</vt:lpstr>
      <vt:lpstr>Bahnschrift SemiCondensed</vt:lpstr>
      <vt:lpstr>Calibri</vt:lpstr>
      <vt:lpstr>Goudy Stout</vt:lpstr>
      <vt:lpstr>Ink Free</vt:lpstr>
      <vt:lpstr>TH SarabunPSK</vt:lpstr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COM03</dc:creator>
  <cp:lastModifiedBy>Max</cp:lastModifiedBy>
  <cp:revision>505</cp:revision>
  <cp:lastPrinted>2021-07-08T08:55:18Z</cp:lastPrinted>
  <dcterms:created xsi:type="dcterms:W3CDTF">2015-06-17T01:06:58Z</dcterms:created>
  <dcterms:modified xsi:type="dcterms:W3CDTF">2021-07-12T04:06:45Z</dcterms:modified>
</cp:coreProperties>
</file>